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5"/>
  </p:notesMasterIdLst>
  <p:handoutMasterIdLst>
    <p:handoutMasterId r:id="rId16"/>
  </p:handoutMasterIdLst>
  <p:sldIdLst>
    <p:sldId id="262" r:id="rId2"/>
    <p:sldId id="302" r:id="rId3"/>
    <p:sldId id="320" r:id="rId4"/>
    <p:sldId id="340" r:id="rId5"/>
    <p:sldId id="299" r:id="rId6"/>
    <p:sldId id="300" r:id="rId7"/>
    <p:sldId id="303" r:id="rId8"/>
    <p:sldId id="263" r:id="rId9"/>
    <p:sldId id="319" r:id="rId10"/>
    <p:sldId id="342" r:id="rId11"/>
    <p:sldId id="341" r:id="rId12"/>
    <p:sldId id="268" r:id="rId13"/>
    <p:sldId id="271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0053" autoAdjust="0"/>
  </p:normalViewPr>
  <p:slideViewPr>
    <p:cSldViewPr>
      <p:cViewPr varScale="1">
        <p:scale>
          <a:sx n="86" d="100"/>
          <a:sy n="86" d="100"/>
        </p:scale>
        <p:origin x="18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65103F-FA98-AE4C-9EBE-DABDD980CD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09DD3-78B9-BD48-A657-DCAAFD0C7E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0B3DD-1815-6D41-B0D0-159034E62A63}" type="datetimeFigureOut">
              <a:rPr lang="en-US" smtClean="0"/>
              <a:t>12/15/18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4C0FE-B633-874E-81B0-660677695F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CA41F-E8C8-E14C-8B6B-9BFCCC6965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15C5-CA97-A44D-9A24-5AF563EC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4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92052B7F-3C06-F14D-9686-9933E0C87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22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anadianencyclopedia.ca/article/amhers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thecanadianencyclopedia.ca/article/grand-pre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wers.com/topic/louis-joseph-de-montcal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answers.com/topic/library-and-archives-canada" TargetMode="External"/><Relationship Id="rId4" Type="http://schemas.openxmlformats.org/officeDocument/2006/relationships/hyperlink" Target="http://www.answers.com/topic/battle-of-the-plains-of-abraha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Starting in the 1670s, colonists left Port-Royal to found other centres, the most important being </a:t>
            </a:r>
            <a:r>
              <a:rPr lang="en-CA" sz="1200" b="0" i="0" u="none" strike="noStrike" kern="1200" dirty="0" err="1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Beaubassin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 (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  <a:hlinkClick r:id="rId3"/>
              </a:rPr>
              <a:t>Amherst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, Nova Scotia) and Grand-</a:t>
            </a:r>
            <a:r>
              <a:rPr lang="en-CA" sz="1200" b="0" i="0" u="none" strike="noStrike" kern="1200" dirty="0" err="1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Pré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 (now 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  <a:hlinkClick r:id="rId4"/>
              </a:rPr>
              <a:t>Grand Pre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, Nova Scotia). The first official census, held in 1671, registered an Acadian population of more than 400 people, 200 of which lived in Port-Royal. In 1701 there were about 1400; in 1711, some 2500; in 1750, over 10 000; and in 1755, over 13 000 (</a:t>
            </a:r>
            <a:r>
              <a:rPr lang="en-CA" sz="1200" b="0" i="0" u="none" strike="noStrike" kern="1200" dirty="0" err="1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Louisbourg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 excluded).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052B7F-3C06-F14D-9686-9933E0C87E7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47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573DCC-1E79-764A-B4BF-3AE2D9973CCF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i="1">
                <a:hlinkClick r:id="rId3"/>
              </a:rPr>
              <a:t>Montcalm</a:t>
            </a:r>
            <a:r>
              <a:rPr lang="en-US" altLang="en-US" i="1"/>
              <a:t> on the </a:t>
            </a:r>
            <a:r>
              <a:rPr lang="en-US" altLang="en-US" i="1">
                <a:hlinkClick r:id="rId4"/>
              </a:rPr>
              <a:t>Plains of Abraham</a:t>
            </a:r>
            <a:r>
              <a:rPr lang="en-US" altLang="en-US"/>
              <a:t> by Toronto printer Ralph Clark Stone, after a painting by A.H. Hider. Copyright expired.</a:t>
            </a:r>
            <a:endParaRPr lang="en-US" altLang="en-US">
              <a:hlinkClick r:id="" action="ppaction://noaction"/>
            </a:endParaRPr>
          </a:p>
          <a:p>
            <a:pPr eaLnBrk="1" hangingPunct="1"/>
            <a:r>
              <a:rPr lang="en-US" altLang="en-US">
                <a:hlinkClick r:id="" action="ppaction://noaction"/>
              </a:rPr>
              <a:t>Online</a:t>
            </a:r>
            <a:r>
              <a:rPr lang="en-US" altLang="en-US"/>
              <a:t> at </a:t>
            </a:r>
            <a:r>
              <a:rPr lang="en-US" altLang="en-US">
                <a:hlinkClick r:id="rId5"/>
              </a:rPr>
              <a:t>Library and Archives Canada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62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8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5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8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8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0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4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9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8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8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26919" y="2459182"/>
            <a:ext cx="6858000" cy="993434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CA" sz="5200" b="1" dirty="0">
                <a:latin typeface="+mn-lt"/>
              </a:rPr>
              <a:t>Welcome to HIST 1120!</a:t>
            </a:r>
            <a:endParaRPr lang="en-US" sz="5200" b="1" dirty="0">
              <a:latin typeface="+mn-lt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26200"/>
            <a:ext cx="6858000" cy="993434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CA" altLang="en-US" sz="3200" b="1" dirty="0"/>
              <a:t>Dr. Tracy Penny Light</a:t>
            </a:r>
            <a:endParaRPr lang="en-US" altLang="en-US" sz="3200" b="1" dirty="0"/>
          </a:p>
          <a:p>
            <a:pPr algn="l" eaLnBrk="1" hangingPunct="1"/>
            <a:r>
              <a:rPr lang="en-US" altLang="en-US" sz="3200" b="1"/>
              <a:t>Week 7</a:t>
            </a:r>
          </a:p>
          <a:p>
            <a:pPr algn="l" eaLnBrk="1" hangingPunct="1"/>
            <a:endParaRPr lang="en-US" altLang="en-US" sz="3200" b="1" dirty="0"/>
          </a:p>
          <a:p>
            <a:pPr algn="l" eaLnBrk="1" hangingPunct="1"/>
            <a:endParaRPr lang="en-US" altLang="en-US" sz="3200" b="1" dirty="0"/>
          </a:p>
          <a:p>
            <a:pPr algn="l" eaLnBrk="1" hangingPunct="1"/>
            <a:endParaRPr lang="en-US" altLang="en-US" sz="1200" b="1" dirty="0">
              <a:latin typeface="Times New Roman" charset="0"/>
            </a:endParaRPr>
          </a:p>
        </p:txBody>
      </p:sp>
      <p:sp>
        <p:nvSpPr>
          <p:cNvPr id="72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78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21DB-79B7-BC4F-B50F-93F769DA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F0812-3699-7141-8170-67F673D6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Adjusting to British Rule</a:t>
            </a:r>
          </a:p>
        </p:txBody>
      </p:sp>
    </p:spTree>
    <p:extLst>
      <p:ext uri="{BB962C8B-B14F-4D97-AF65-F5344CB8AC3E}">
        <p14:creationId xmlns:p14="http://schemas.microsoft.com/office/powerpoint/2010/main" val="316828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chemeClr val="bg1"/>
                </a:solidFill>
              </a:rPr>
              <a:t>Royal Proclamation of 1763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915400" cy="6096000"/>
          </a:xfrm>
        </p:spPr>
        <p:txBody>
          <a:bodyPr/>
          <a:lstStyle/>
          <a:p>
            <a:pPr eaLnBrk="1" hangingPunct="1"/>
            <a:r>
              <a:rPr lang="en-CA" altLang="en-US" sz="2800" dirty="0">
                <a:solidFill>
                  <a:schemeClr val="bg1"/>
                </a:solidFill>
              </a:rPr>
              <a:t>Partly response to Pontiac’s Rebellion (1763-1765)</a:t>
            </a:r>
          </a:p>
          <a:p>
            <a:pPr eaLnBrk="1" hangingPunct="1"/>
            <a:r>
              <a:rPr lang="en-CA" altLang="en-US" sz="2800" dirty="0">
                <a:solidFill>
                  <a:schemeClr val="bg1"/>
                </a:solidFill>
              </a:rPr>
              <a:t>Issued by King George III on October 7, 1763</a:t>
            </a:r>
          </a:p>
          <a:p>
            <a:pPr eaLnBrk="1" hangingPunct="1"/>
            <a:r>
              <a:rPr lang="en-CA" altLang="en-US" sz="2800" dirty="0">
                <a:solidFill>
                  <a:schemeClr val="bg1"/>
                </a:solidFill>
              </a:rPr>
              <a:t>Replaced French laws with British laws, and defined the boundaries of Québec </a:t>
            </a:r>
          </a:p>
          <a:p>
            <a:pPr eaLnBrk="1" hangingPunct="1"/>
            <a:r>
              <a:rPr lang="en-CA" altLang="en-US" sz="2800" dirty="0">
                <a:solidFill>
                  <a:schemeClr val="bg1"/>
                </a:solidFill>
              </a:rPr>
              <a:t>The interior region west of the Allegheny Mountains was declared to be “Indian territory”</a:t>
            </a:r>
          </a:p>
          <a:p>
            <a:pPr eaLnBrk="1" hangingPunct="1"/>
            <a:r>
              <a:rPr lang="en-CA" altLang="en-US" sz="2800" dirty="0">
                <a:solidFill>
                  <a:schemeClr val="bg1"/>
                </a:solidFill>
              </a:rPr>
              <a:t>Stated that transactions involving Aboriginal land had to be properly negotiated through the British Crown</a:t>
            </a:r>
          </a:p>
          <a:p>
            <a:pPr eaLnBrk="1" hangingPunct="1"/>
            <a:r>
              <a:rPr lang="en-CA" altLang="en-US" sz="2800" dirty="0">
                <a:solidFill>
                  <a:schemeClr val="bg1"/>
                </a:solidFill>
              </a:rPr>
              <a:t>Contributed to outbreak of the American Revolution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82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James Murray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219200"/>
            <a:ext cx="2925763" cy="4214813"/>
          </a:xfrm>
          <a:noFill/>
        </p:spPr>
      </p:pic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3581400" y="990600"/>
            <a:ext cx="533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GOVERNOR JAMES MURRAY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-</a:t>
            </a:r>
            <a:r>
              <a:rPr lang="en-US" altLang="en-US" sz="2400" dirty="0">
                <a:solidFill>
                  <a:schemeClr val="bg1"/>
                </a:solidFill>
              </a:rPr>
              <a:t>First British (and Civil) Governor of Québec (1764-1766)</a:t>
            </a:r>
          </a:p>
          <a:p>
            <a:pPr eaLnBrk="1" hangingPunct="1"/>
            <a:r>
              <a:rPr lang="en-US" altLang="en-US" sz="2400" dirty="0">
                <a:solidFill>
                  <a:schemeClr val="bg1"/>
                </a:solidFill>
              </a:rPr>
              <a:t>-Made many concessions to the French inhabitants of Québec</a:t>
            </a:r>
          </a:p>
          <a:p>
            <a:pPr eaLnBrk="1" hangingPunct="1"/>
            <a:r>
              <a:rPr lang="en-US" altLang="en-US" sz="2400" dirty="0">
                <a:solidFill>
                  <a:schemeClr val="bg1"/>
                </a:solidFill>
              </a:rPr>
              <a:t>-British merchants petitioned for his removal - led to his recall in 1766</a:t>
            </a:r>
          </a:p>
          <a:p>
            <a:pPr eaLnBrk="1" hangingPunct="1"/>
            <a:r>
              <a:rPr lang="en-US" altLang="en-US" sz="2400" dirty="0">
                <a:solidFill>
                  <a:schemeClr val="bg1"/>
                </a:solidFill>
              </a:rPr>
              <a:t>-His recommendations to retain French civil law and to open government positions to Roman Catholics were eventually adopted in the Québec Act (1774)</a:t>
            </a:r>
          </a:p>
        </p:txBody>
      </p:sp>
    </p:spTree>
    <p:extLst>
      <p:ext uri="{BB962C8B-B14F-4D97-AF65-F5344CB8AC3E}">
        <p14:creationId xmlns:p14="http://schemas.microsoft.com/office/powerpoint/2010/main" val="803489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chemeClr val="bg1"/>
                </a:solidFill>
              </a:rPr>
              <a:t>Quebec Act, 1774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556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Guaranteed church taxation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Legal recognition of the seigneurial system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Reintroduced French civil law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Roman Catholics permitted to participate in colonial government</a:t>
            </a: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Enlarged the boundaries of Québec</a:t>
            </a:r>
          </a:p>
        </p:txBody>
      </p:sp>
    </p:spTree>
    <p:extLst>
      <p:ext uri="{BB962C8B-B14F-4D97-AF65-F5344CB8AC3E}">
        <p14:creationId xmlns:p14="http://schemas.microsoft.com/office/powerpoint/2010/main" val="209366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324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CA" altLang="en-US" sz="1800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CA" altLang="en-US" sz="5400" b="1" dirty="0">
                <a:solidFill>
                  <a:schemeClr val="bg1"/>
                </a:solidFill>
              </a:rPr>
              <a:t>Today's Overview</a:t>
            </a:r>
            <a:endParaRPr lang="en-CA" altLang="en-US" sz="3600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CA" altLang="en-US" sz="4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CA" altLang="en-US" sz="4400" dirty="0">
                <a:solidFill>
                  <a:schemeClr val="bg1"/>
                </a:solidFill>
              </a:rPr>
              <a:t>The Struggle for Empire</a:t>
            </a:r>
          </a:p>
          <a:p>
            <a:pPr>
              <a:buFont typeface="Wingdings" pitchFamily="2" charset="2"/>
              <a:buChar char="§"/>
            </a:pPr>
            <a:r>
              <a:rPr lang="en-CA" altLang="en-US" sz="4400" dirty="0">
                <a:solidFill>
                  <a:schemeClr val="bg1"/>
                </a:solidFill>
              </a:rPr>
              <a:t>Assessing the Impact of the Conquest</a:t>
            </a:r>
          </a:p>
          <a:p>
            <a:pPr>
              <a:buFont typeface="Wingdings" pitchFamily="2" charset="2"/>
              <a:buChar char="§"/>
            </a:pPr>
            <a:r>
              <a:rPr lang="en-CA" altLang="en-US" sz="4400" dirty="0">
                <a:solidFill>
                  <a:schemeClr val="bg1"/>
                </a:solidFill>
              </a:rPr>
              <a:t>Adjusting to British Rule</a:t>
            </a:r>
            <a:endParaRPr lang="en-CA" altLang="en-US" sz="4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497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30806" y="1308557"/>
            <a:ext cx="8424863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THE ACADIAN EXPULSION</a:t>
            </a:r>
            <a:endParaRPr lang="en-US" altLang="en-US" sz="2800" dirty="0">
              <a:solidFill>
                <a:schemeClr val="bg1"/>
              </a:solidFill>
            </a:endParaRPr>
          </a:p>
          <a:p>
            <a:endParaRPr lang="en-US" altLang="en-US" sz="20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THE FALL OF NEW FRANCE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THE SEVEN YEARS’ WAR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THE STRUGGLE FOR EMPIRE - ON NORTH AMERICAN SOIL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BATTLE OF THE PLAINS OF ABRAHAM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SURRENDER AND NEGOTIATION</a:t>
            </a:r>
            <a:endParaRPr lang="en-US" altLang="en-US" sz="2400" dirty="0">
              <a:solidFill>
                <a:schemeClr val="bg1"/>
              </a:solidFill>
            </a:endParaRPr>
          </a:p>
          <a:p>
            <a:endParaRPr lang="en-US" altLang="en-US" sz="2000" b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ASSESSING THE IMPACT OF THE CONQUEST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9EC5A9-19A6-2F48-B5C6-E976E87A7CBA}"/>
              </a:ext>
            </a:extLst>
          </p:cNvPr>
          <p:cNvSpPr txBox="1"/>
          <p:nvPr/>
        </p:nvSpPr>
        <p:spPr>
          <a:xfrm>
            <a:off x="330806" y="381000"/>
            <a:ext cx="7441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+mj-lt"/>
              </a:rPr>
              <a:t>The Struggle for Empire</a:t>
            </a:r>
          </a:p>
        </p:txBody>
      </p:sp>
    </p:spTree>
    <p:extLst>
      <p:ext uri="{BB962C8B-B14F-4D97-AF65-F5344CB8AC3E}">
        <p14:creationId xmlns:p14="http://schemas.microsoft.com/office/powerpoint/2010/main" val="313521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060949"/>
            <a:ext cx="7772400" cy="625475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Acadia by 1670s</a:t>
            </a:r>
            <a:endParaRPr lang="en-CA" altLang="en-US" sz="2800" b="1" dirty="0"/>
          </a:p>
        </p:txBody>
      </p:sp>
      <p:pic>
        <p:nvPicPr>
          <p:cNvPr id="5123" name="Picture 3" descr="ACADI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8913"/>
            <a:ext cx="6481763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6CC0B7E-09B5-3D43-9B47-B5EBCBA30A34}"/>
              </a:ext>
            </a:extLst>
          </p:cNvPr>
          <p:cNvSpPr/>
          <p:nvPr/>
        </p:nvSpPr>
        <p:spPr>
          <a:xfrm>
            <a:off x="1752600" y="1828800"/>
            <a:ext cx="4572000" cy="19050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9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868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dirty="0">
                <a:solidFill>
                  <a:schemeClr val="bg1"/>
                </a:solidFill>
              </a:rPr>
              <a:t>The Great Expulsion (also known as The Deportation, or </a:t>
            </a:r>
            <a:r>
              <a:rPr lang="en-US" altLang="en-US" sz="3200" b="1" i="1" dirty="0">
                <a:solidFill>
                  <a:schemeClr val="bg1"/>
                </a:solidFill>
              </a:rPr>
              <a:t>Le Grand </a:t>
            </a:r>
            <a:r>
              <a:rPr lang="en-US" altLang="en-US" sz="3200" b="1" i="1" dirty="0" err="1">
                <a:solidFill>
                  <a:schemeClr val="bg1"/>
                </a:solidFill>
              </a:rPr>
              <a:t>Dérangement</a:t>
            </a:r>
            <a:r>
              <a:rPr lang="en-US" altLang="en-US" sz="3200" b="1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8820150" cy="525621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1754: beginning of war between the French and English in North America</a:t>
            </a:r>
          </a:p>
          <a:p>
            <a:pPr eaLnBrk="1" hangingPunct="1"/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Most Acadians refuse to sign an unconditional oath of allegiance to British Crown</a:t>
            </a:r>
          </a:p>
          <a:p>
            <a:pPr eaLnBrk="1" hangingPunct="1"/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1755: British capture Fort </a:t>
            </a:r>
            <a:r>
              <a:rPr lang="en-US" altLang="en-US" sz="2800" dirty="0" err="1">
                <a:solidFill>
                  <a:schemeClr val="bg1"/>
                </a:solidFill>
              </a:rPr>
              <a:t>Beauséjour</a:t>
            </a:r>
            <a:r>
              <a:rPr lang="en-US" altLang="en-US" sz="2800" dirty="0">
                <a:solidFill>
                  <a:schemeClr val="bg1"/>
                </a:solidFill>
              </a:rPr>
              <a:t>, and discover 300 armed Acadians inside French lines</a:t>
            </a:r>
          </a:p>
          <a:p>
            <a:pPr eaLnBrk="1" hangingPunct="1"/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Lieutenant-governor Charles Lawrence and the Nova Scotia Council decide to deport the Acadians</a:t>
            </a:r>
          </a:p>
        </p:txBody>
      </p:sp>
    </p:spTree>
    <p:extLst>
      <p:ext uri="{BB962C8B-B14F-4D97-AF65-F5344CB8AC3E}">
        <p14:creationId xmlns:p14="http://schemas.microsoft.com/office/powerpoint/2010/main" val="332400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Seven Years’ War (1756-1763)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52513"/>
            <a:ext cx="8512175" cy="5068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War between France and Britain (and their respective allies)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The war in Europe was officially declared in 1756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Informal warfare between the French and English had broken out in the Ohio Valley in 1754, two years before war was formally declared in Europe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The Seven Years War profoundly altered the balance of power in North America: by the end of the war New France had fallen to the British!!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The War also opened the way for a dramatic confrontation between Britain and its thirteen colonies – the American Revolution</a:t>
            </a:r>
          </a:p>
        </p:txBody>
      </p:sp>
    </p:spTree>
    <p:extLst>
      <p:ext uri="{BB962C8B-B14F-4D97-AF65-F5344CB8AC3E}">
        <p14:creationId xmlns:p14="http://schemas.microsoft.com/office/powerpoint/2010/main" val="323644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5724525" y="692150"/>
            <a:ext cx="280828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</a:rPr>
              <a:t>Portrait of General James Wolfe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i="1" dirty="0">
                <a:solidFill>
                  <a:schemeClr val="bg1"/>
                </a:solidFill>
              </a:rPr>
              <a:t>“I would cheerfully sacrifice a leg or an arm to be in possession of Québec”</a:t>
            </a:r>
          </a:p>
        </p:txBody>
      </p:sp>
      <p:sp>
        <p:nvSpPr>
          <p:cNvPr id="2" name="Rectangle 1"/>
          <p:cNvSpPr txBox="1"/>
          <p:nvPr/>
        </p:nvSpPr>
        <p:spPr>
          <a:xfrm>
            <a:off x="577970" y="553299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Librar</a:t>
            </a:r>
            <a:r>
              <a:rPr lang="en-CA" dirty="0">
                <a:solidFill>
                  <a:schemeClr val="bg1"/>
                </a:solidFill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 and Archives Canada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2" y="692149"/>
            <a:ext cx="4002656" cy="449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9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5940425" y="404813"/>
            <a:ext cx="251936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Times New Roman" charset="0"/>
              </a:rPr>
              <a:t>Montcalm on the Plains of Abraham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i="1" dirty="0">
                <a:solidFill>
                  <a:schemeClr val="bg1"/>
                </a:solidFill>
                <a:latin typeface="Times New Roman" charset="0"/>
              </a:rPr>
              <a:t>Source: Ralph Clark Stone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5940425" y="3141663"/>
            <a:ext cx="2736850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i="1" dirty="0">
                <a:solidFill>
                  <a:schemeClr val="bg1"/>
                </a:solidFill>
              </a:rPr>
              <a:t>“Oh, when shall we get out of this country!  I think I would give half that I have to go home”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619" y="735401"/>
            <a:ext cx="4106173" cy="46474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4967" y="5645277"/>
            <a:ext cx="317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Library and Archives Canada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6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bg1"/>
                </a:solidFill>
              </a:rPr>
              <a:t>Battle of the Plains of Abraham </a:t>
            </a:r>
            <a:r>
              <a:rPr lang="en-US" altLang="en-US" sz="3200" b="1" dirty="0">
                <a:solidFill>
                  <a:schemeClr val="bg1"/>
                </a:solidFill>
              </a:rPr>
              <a:t>(Battle of Québec)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81125"/>
            <a:ext cx="8320088" cy="5400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13 September, 1759 – the British attempt (once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	again) to capture Québec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Both Wolfe and Montcalm were mortally wounded during the battle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By 18 September, 1759, Québec had fallen to the British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bg1"/>
                </a:solidFill>
              </a:rPr>
              <a:t>Although the fighting continued for another year, the Battle of the Plains of Abraham was very significant – it turned the tide in </a:t>
            </a:r>
            <a:r>
              <a:rPr lang="en-US" altLang="en-US" sz="2800" dirty="0" err="1">
                <a:solidFill>
                  <a:schemeClr val="bg1"/>
                </a:solidFill>
              </a:rPr>
              <a:t>favour</a:t>
            </a:r>
            <a:r>
              <a:rPr lang="en-US" altLang="en-US" sz="2800" dirty="0">
                <a:solidFill>
                  <a:schemeClr val="bg1"/>
                </a:solidFill>
              </a:rPr>
              <a:t> of the British in the larger struggle for North America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2000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WoodType_16x9</Template>
  <TotalTime>9582</TotalTime>
  <Words>566</Words>
  <Application>Microsoft Macintosh PowerPoint</Application>
  <PresentationFormat>On-screen Show (4:3)</PresentationFormat>
  <Paragraphs>76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Welcome to HIST 1120!</vt:lpstr>
      <vt:lpstr>PowerPoint Presentation</vt:lpstr>
      <vt:lpstr>PowerPoint Presentation</vt:lpstr>
      <vt:lpstr>Acadia by 1670s</vt:lpstr>
      <vt:lpstr>The Great Expulsion (also known as The Deportation, or Le Grand Dérangement)</vt:lpstr>
      <vt:lpstr>Seven Years’ War (1756-1763)</vt:lpstr>
      <vt:lpstr>PowerPoint Presentation</vt:lpstr>
      <vt:lpstr>PowerPoint Presentation</vt:lpstr>
      <vt:lpstr>Battle of the Plains of Abraham (Battle of Québec)</vt:lpstr>
      <vt:lpstr>PowerPoint Presentation</vt:lpstr>
      <vt:lpstr>Royal Proclamation of 1763</vt:lpstr>
      <vt:lpstr>PowerPoint Presentation</vt:lpstr>
      <vt:lpstr>Quebec Act, 1774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Pre-Contact Native Society</dc:title>
  <dc:creator>Drew</dc:creator>
  <cp:lastModifiedBy>Simren Panghli</cp:lastModifiedBy>
  <cp:revision>116</cp:revision>
  <cp:lastPrinted>2018-10-11T18:58:31Z</cp:lastPrinted>
  <dcterms:created xsi:type="dcterms:W3CDTF">2007-04-28T20:11:14Z</dcterms:created>
  <dcterms:modified xsi:type="dcterms:W3CDTF">2018-12-16T00:01:40Z</dcterms:modified>
</cp:coreProperties>
</file>